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15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7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66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4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89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97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729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3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1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5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2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F4909-1FF3-4861-B34F-A75E52320A3D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5D82C-F75F-4415-9933-826F06520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52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510304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96569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2827" y="0"/>
            <a:ext cx="4424746" cy="6633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414582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27202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167117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3010" y="0"/>
            <a:ext cx="4465339" cy="6604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75039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27202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153143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0200" y="0"/>
            <a:ext cx="4447632" cy="6624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246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46685" cy="6633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14024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17460" cy="6604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4231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36943" cy="6624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85020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8056" y="0"/>
            <a:ext cx="4489776" cy="6624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90912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17460" cy="6604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12912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500563" cy="6604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0273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8267" y="0"/>
            <a:ext cx="4479823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98018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66168" cy="6643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31949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2983" y="0"/>
            <a:ext cx="4504332" cy="6633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34143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36943" cy="6624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8218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2827" y="0"/>
            <a:ext cx="4424746" cy="6633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962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36943" cy="6624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15430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8193" y="0"/>
            <a:ext cx="4479898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54800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27202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17046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8267" y="0"/>
            <a:ext cx="4479823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102982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27202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17806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500563" cy="6604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439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8193" y="0"/>
            <a:ext cx="4479898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7508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17460" cy="6604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12460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66168" cy="6643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30733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36943" cy="6624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57884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5355" y="0"/>
            <a:ext cx="4572994" cy="6604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309979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36943" cy="6624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31763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5565" y="0"/>
            <a:ext cx="4502784" cy="6604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163708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66168" cy="6643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166971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8056" y="0"/>
            <a:ext cx="4489776" cy="6624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34528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66168" cy="6643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7851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3998" y="0"/>
            <a:ext cx="4408229" cy="6585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9670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27202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58443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27202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36148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3010" y="0"/>
            <a:ext cx="4465339" cy="6604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6761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27202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23898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3010" y="0"/>
            <a:ext cx="4465339" cy="6604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323876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27202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75646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3010" y="0"/>
            <a:ext cx="4465339" cy="6604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3603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66168" cy="6643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34122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8193" y="0"/>
            <a:ext cx="4479898" cy="661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360913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889" y="0"/>
            <a:ext cx="4656426" cy="6633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81"/>
          </a:p>
        </p:txBody>
      </p:sp>
    </p:spTree>
    <p:extLst>
      <p:ext uri="{BB962C8B-B14F-4D97-AF65-F5344CB8AC3E}">
        <p14:creationId xmlns:p14="http://schemas.microsoft.com/office/powerpoint/2010/main" val="238853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</cp:revision>
  <dcterms:created xsi:type="dcterms:W3CDTF">2019-03-05T08:33:16Z</dcterms:created>
  <dcterms:modified xsi:type="dcterms:W3CDTF">2019-03-05T08:38:02Z</dcterms:modified>
</cp:coreProperties>
</file>